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3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90" y="4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88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65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417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305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59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24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429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530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7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19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94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67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249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72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4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91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51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15EB6-7F80-4BBF-8E1B-EF93A79E8B57}" type="datetimeFigureOut">
              <a:rPr lang="fr-FR" smtClean="0"/>
              <a:t>23/09/2025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0A2A7-F686-4090-96BB-78604CD36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596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3DCBFF3-59A4-4A3B-5600-D77E4ABC5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08" y="5419136"/>
            <a:ext cx="938462" cy="9384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D137943-AC2F-BD0D-9768-D97D0BE57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1637" y="302043"/>
            <a:ext cx="8994766" cy="751149"/>
          </a:xfrm>
        </p:spPr>
        <p:txBody>
          <a:bodyPr>
            <a:noAutofit/>
          </a:bodyPr>
          <a:lstStyle/>
          <a:p>
            <a:r>
              <a:rPr lang="fr-FR" sz="5400" dirty="0">
                <a:effectLst/>
                <a:latin typeface="Abadi" panose="020B0604020104020204" pitchFamily="34" charset="0"/>
              </a:rPr>
              <a:t> </a:t>
            </a:r>
            <a:r>
              <a:rPr lang="fr-FR" sz="5400" b="0" dirty="0">
                <a:effectLst/>
                <a:latin typeface="Abadi" panose="020B0604020104020204" pitchFamily="34" charset="0"/>
              </a:rPr>
              <a:t>PORTES OUVERTES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771D20-0565-B971-EEE3-DDEC83B60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011" y="1194163"/>
            <a:ext cx="4024993" cy="214503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1800" b="1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Rendez- vous Vendredi 10 octobre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1800" b="1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18h00 – 21h00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1800" b="1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À l’</a:t>
            </a:r>
            <a:r>
              <a:rPr lang="fr-FR" sz="1800" b="1" dirty="0">
                <a:latin typeface="Abadi" panose="020B0604020104020204" pitchFamily="34" charset="0"/>
                <a:cs typeface="Aharoni" panose="02010803020104030203" pitchFamily="2" charset="-79"/>
              </a:rPr>
              <a:t>a</a:t>
            </a:r>
            <a:r>
              <a:rPr lang="fr-FR" sz="1800" b="1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gence Century 21</a:t>
            </a:r>
            <a:endParaRPr lang="fr-FR" sz="1800" b="1" dirty="0"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fr-FR" sz="1800" b="1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Pontcharra  </a:t>
            </a:r>
          </a:p>
          <a:p>
            <a:pPr algn="ctr"/>
            <a:endParaRPr lang="fr-FR" sz="1800" b="1" cap="none" dirty="0">
              <a:solidFill>
                <a:schemeClr val="tx1"/>
              </a:solidFill>
              <a:latin typeface="Abadi" panose="020B0604020104020204" pitchFamily="34" charset="0"/>
              <a:cs typeface="Aharoni" panose="02010803020104030203" pitchFamily="2" charset="-79"/>
            </a:endParaRPr>
          </a:p>
          <a:p>
            <a:pPr algn="ctr"/>
            <a:r>
              <a:rPr lang="fr-FR" sz="1800" b="1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Présentation du programme </a:t>
            </a:r>
          </a:p>
          <a:p>
            <a:pPr algn="ctr"/>
            <a:r>
              <a:rPr lang="fr-FR" sz="1800" b="1" dirty="0">
                <a:latin typeface="Abadi" panose="020B0604020104020204" pitchFamily="34" charset="0"/>
                <a:cs typeface="Aharoni" panose="02010803020104030203" pitchFamily="2" charset="-79"/>
              </a:rPr>
              <a:t>OFFRES SPECIALES </a:t>
            </a:r>
            <a:r>
              <a:rPr lang="fr-FR" sz="1800" b="1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fr-FR" sz="1600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   (</a:t>
            </a:r>
            <a:r>
              <a:rPr lang="fr-FR" sz="1200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en présence du promoteur</a:t>
            </a:r>
            <a:r>
              <a:rPr lang="fr-FR" sz="1600" cap="none" dirty="0">
                <a:solidFill>
                  <a:schemeClr val="tx1"/>
                </a:solidFill>
                <a:latin typeface="Abadi" panose="020B0604020104020204" pitchFamily="34" charset="0"/>
                <a:cs typeface="Aharoni" panose="02010803020104030203" pitchFamily="2" charset="-79"/>
              </a:rPr>
              <a:t>)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F73703-D22A-FE57-D05E-0FFFB1593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2" y="1000090"/>
            <a:ext cx="8336583" cy="56211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355D754-F558-E50F-F739-54923F6596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75" y="1131842"/>
            <a:ext cx="1499198" cy="11348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A67589-9527-78C4-D35F-F703B4393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9" y="5435578"/>
            <a:ext cx="1620788" cy="9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165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TM04033921[[fn=Damas]]</Template>
  <TotalTime>35</TotalTime>
  <Words>28</Words>
  <Application>Microsoft Office PowerPoint</Application>
  <PresentationFormat>Grand écran</PresentationFormat>
  <Paragraphs>9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Abadi</vt:lpstr>
      <vt:lpstr>Arial</vt:lpstr>
      <vt:lpstr>Bookman Old Style</vt:lpstr>
      <vt:lpstr>Rockwell</vt:lpstr>
      <vt:lpstr>Damask</vt:lpstr>
      <vt:lpstr> PORTES OUVERTES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Lydie Pellissier | LML Invest</dc:creator>
  <cp:lastModifiedBy>Lydie Pellissier | LML Invest</cp:lastModifiedBy>
  <cp:revision>3</cp:revision>
  <dcterms:created xsi:type="dcterms:W3CDTF">2025-09-22T09:30:05Z</dcterms:created>
  <dcterms:modified xsi:type="dcterms:W3CDTF">2025-09-23T12:04:46Z</dcterms:modified>
</cp:coreProperties>
</file>